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142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diagonalt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v-SE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Klicka på ikonen för att lägga till en bild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diagonalt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EE13C3F-E266-4B81-9764-0F995BF6DC6B}" type="datetimeFigureOut">
              <a:rPr lang="sv-SE" smtClean="0"/>
              <a:pPr/>
              <a:t>2023-08-01</a:t>
            </a:fld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181AEAB-1394-41AC-8AB2-2715276CF3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B\Desktop\Åke Christiansson\Acro Deltas log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77072"/>
            <a:ext cx="2881586" cy="1728192"/>
          </a:xfrm>
          <a:prstGeom prst="rect">
            <a:avLst/>
          </a:prstGeom>
          <a:noFill/>
        </p:spPr>
      </p:pic>
      <p:pic>
        <p:nvPicPr>
          <p:cNvPr id="1027" name="Picture 3" descr="C:\Users\HB\Desktop\Åke Christiansson\Acro Deltas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19" y="188640"/>
            <a:ext cx="3308839" cy="3363795"/>
          </a:xfrm>
          <a:prstGeom prst="rect">
            <a:avLst/>
          </a:prstGeom>
          <a:noFill/>
        </p:spPr>
      </p:pic>
      <p:pic>
        <p:nvPicPr>
          <p:cNvPr id="1028" name="Picture 4" descr="C:\Users\HB\Desktop\Åke Christiansson\J29 i Kon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1088"/>
            <a:ext cx="2592288" cy="1493631"/>
          </a:xfrm>
          <a:prstGeom prst="rect">
            <a:avLst/>
          </a:prstGeom>
          <a:noFill/>
        </p:spPr>
      </p:pic>
      <p:pic>
        <p:nvPicPr>
          <p:cNvPr id="1029" name="Picture 5" descr="C:\Users\HB\Desktop\Åke Christiansson\Åke som kompch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32656"/>
            <a:ext cx="1699319" cy="2342654"/>
          </a:xfrm>
          <a:prstGeom prst="rect">
            <a:avLst/>
          </a:prstGeom>
          <a:noFill/>
        </p:spPr>
      </p:pic>
      <p:pic>
        <p:nvPicPr>
          <p:cNvPr id="1030" name="Picture 6" descr="C:\Users\HB\Desktop\Åke Christiansson\Åke Christiansson Kompchef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6672"/>
            <a:ext cx="3050356" cy="2027270"/>
          </a:xfrm>
          <a:prstGeom prst="rect">
            <a:avLst/>
          </a:prstGeom>
          <a:noFill/>
        </p:spPr>
      </p:pic>
      <p:pic>
        <p:nvPicPr>
          <p:cNvPr id="1031" name="Picture 7" descr="C:\Users\HB\Desktop\Åke Christiansson\harvard_fena_we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933056"/>
            <a:ext cx="2526507" cy="2267606"/>
          </a:xfrm>
          <a:prstGeom prst="rect">
            <a:avLst/>
          </a:prstGeom>
          <a:noFill/>
        </p:spPr>
      </p:pic>
      <p:sp>
        <p:nvSpPr>
          <p:cNvPr id="10" name="textruta 9"/>
          <p:cNvSpPr txBox="1"/>
          <p:nvPr/>
        </p:nvSpPr>
        <p:spPr>
          <a:xfrm>
            <a:off x="3491880" y="27089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 </a:t>
            </a:r>
            <a:r>
              <a:rPr lang="sv-SE" dirty="0">
                <a:solidFill>
                  <a:srgbClr val="FFFF00"/>
                </a:solidFill>
              </a:rPr>
              <a:t>Kompanichefen 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5940152" y="35010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Uppvisningsföraren</a:t>
            </a:r>
          </a:p>
        </p:txBody>
      </p:sp>
      <p:cxnSp>
        <p:nvCxnSpPr>
          <p:cNvPr id="13" name="Rak pil 12"/>
          <p:cNvCxnSpPr/>
          <p:nvPr/>
        </p:nvCxnSpPr>
        <p:spPr>
          <a:xfrm flipH="1" flipV="1">
            <a:off x="7236296" y="1052736"/>
            <a:ext cx="144016" cy="25202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ruta 18"/>
          <p:cNvSpPr txBox="1"/>
          <p:nvPr/>
        </p:nvSpPr>
        <p:spPr>
          <a:xfrm>
            <a:off x="467544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   </a:t>
            </a:r>
            <a:r>
              <a:rPr lang="sv-SE" dirty="0">
                <a:solidFill>
                  <a:srgbClr val="FFFF00"/>
                </a:solidFill>
              </a:rPr>
              <a:t>Kongoveteranen</a:t>
            </a:r>
          </a:p>
        </p:txBody>
      </p:sp>
      <p:cxnSp>
        <p:nvCxnSpPr>
          <p:cNvPr id="20" name="Rak pil 19"/>
          <p:cNvCxnSpPr/>
          <p:nvPr/>
        </p:nvCxnSpPr>
        <p:spPr>
          <a:xfrm flipV="1">
            <a:off x="1619672" y="4869160"/>
            <a:ext cx="864096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ruta 22"/>
          <p:cNvSpPr txBox="1"/>
          <p:nvPr/>
        </p:nvSpPr>
        <p:spPr>
          <a:xfrm>
            <a:off x="3419872" y="580526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   </a:t>
            </a:r>
            <a:r>
              <a:rPr lang="sv-SE" dirty="0">
                <a:solidFill>
                  <a:srgbClr val="FFFF00"/>
                </a:solidFill>
              </a:rPr>
              <a:t>J 29  tillhörande F22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6228184" y="59492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         </a:t>
            </a:r>
            <a:r>
              <a:rPr lang="sv-SE" dirty="0" err="1">
                <a:solidFill>
                  <a:srgbClr val="FFFF00"/>
                </a:solidFill>
              </a:rPr>
              <a:t>Acro</a:t>
            </a:r>
            <a:r>
              <a:rPr lang="sv-SE" dirty="0">
                <a:solidFill>
                  <a:srgbClr val="FFFF00"/>
                </a:solidFill>
              </a:rPr>
              <a:t> Deltas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395536" y="256490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FF00"/>
                </a:solidFill>
              </a:rPr>
              <a:t>Stolt kompanichef visar goda resultat vid Flygfälttävlan c:a 1972-23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3707904" y="31409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   </a:t>
            </a:r>
            <a:r>
              <a:rPr lang="sv-SE" b="1" dirty="0">
                <a:solidFill>
                  <a:srgbClr val="0070C0"/>
                </a:solidFill>
              </a:rPr>
              <a:t>”HOSS”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jutet">
  <a:themeElements>
    <a:clrScheme name="Gjutet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jutet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jute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</TotalTime>
  <Words>28</Words>
  <Application>Microsoft Office PowerPoint</Application>
  <PresentationFormat>Bildspel på skärmen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Rockwell</vt:lpstr>
      <vt:lpstr>Wingdings 2</vt:lpstr>
      <vt:lpstr>Gjutet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Hans-Bertil Sinclair</dc:creator>
  <cp:lastModifiedBy>Hans Bertil Sinclair</cp:lastModifiedBy>
  <cp:revision>3</cp:revision>
  <dcterms:created xsi:type="dcterms:W3CDTF">2013-02-13T19:35:41Z</dcterms:created>
  <dcterms:modified xsi:type="dcterms:W3CDTF">2023-08-01T15:42:35Z</dcterms:modified>
</cp:coreProperties>
</file>