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FA56D9-26BA-463F-8CC0-9C854D320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E381B93-E30E-454E-92A2-567ED72EA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BD8E21-A7C8-41D1-B4D7-A48CB3CA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1A292E-0949-4715-9F74-737E806C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F5CE17-64BA-4722-BEB0-41F0D6A7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70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9A2F7C-B8F4-4688-9CE8-D0FBC99E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93365B5-8B7B-46E9-9B23-2C097C0CD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B44197-AFB4-4343-A3CC-8C74C3EB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789B55-6420-4F8A-BE52-0595EF50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836B58-8E00-454F-90C2-09591768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58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EAC7AC1-138C-4856-B182-0B880E459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C03DC3-4D27-4012-8683-B6A7B3A15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B648D8-9284-4AB9-889A-DDD0B7AB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742D6-07AB-4B7F-8401-BCFFD60B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9BEE56-8491-4961-AF3F-DE147F1C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36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9F002-AA3D-4A27-A496-DA1D448A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A34D75-B358-4DED-B653-0A0018F66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0A1F1C-960A-4383-94BA-DF9A9913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D0499D-07FF-4552-AAD2-32DF0C6E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B37AD4-D233-4306-85EA-CE6275FC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82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44C9C-7AF8-4B8A-8ABF-BC3F37C8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4EE370-F2F4-4442-891B-AA81683F8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9B5B22-3CEC-42D6-94F6-F1E5800C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8974E-A9D4-446B-A661-6D49DB8E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AA5992-6277-4F53-8E8E-B7BA3267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34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69930A-7E7D-442C-A32F-516863E7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C552D2-84EA-4DAD-BED7-74939A1E8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5D9191-ED0B-4725-AA6D-5FBF97BF0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EE4A89-BF4E-46C2-8F85-4F7902B4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6441B18-60D2-464C-93B5-D92A45F2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4CD073-432A-45E0-B389-5B01DD69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630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10F671-3D0F-45AD-B324-1051868F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2BFAC5-49D6-46E6-88E5-75C142FE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7249C1D-A7D8-4948-A8C9-1A9DA6739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87D2F9C-2722-45AD-9E01-B52398B93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767B138-D15F-482B-9CCD-C601456C5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4ADFB96-C3A0-4268-9EBA-152D202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9814A5-31FE-4758-9BD5-02E2704B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5E8F614-3069-4C16-AA3F-C2DE5A79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11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1A6F3-41D7-41B2-B4DD-9F3B1274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E6A126A-832E-411D-B2B4-C3525F3A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FA087B-E148-4B85-90DC-DFE963C2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47052B-EF3F-4A6F-869E-A2CDF526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78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B1CE7E7-93D3-45A8-9CED-6980B115A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39AF43-14DF-46F7-8EDD-D76F0915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BFFDB47-C666-4DB0-9000-8AFED758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9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6F72AB-31CF-4F73-B40A-8CBC01BB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A34209-F108-4F8B-BD51-A7F4C2A60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7B5097-D2C6-401D-9DDD-77FF88F01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D3294C-23D1-42E4-A75A-89AAB8CD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2857FD-77EB-4B70-B781-1A1F1285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C6B0DD-73AB-4A98-91F4-C684BA30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3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3F449B-D3D8-4990-85D1-BBFBA308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2612CA-D2A8-4F18-A8AA-5AC27B122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3414DB-177D-4B20-A445-6D0FA4C69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6025B4-03DE-4400-A349-7EE29E40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AC1187-582E-458A-8C90-C2C071EB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35881F-3514-4E00-AC23-12A1726D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6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C9EB1F2-6098-4F8D-89CC-111575FD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4B4F91-E615-4591-A0BE-7287437B4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A26561-A820-4031-A6A0-E60B1667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6BA9-202A-41D2-815D-24ED85898E4F}" type="datetimeFigureOut">
              <a:rPr lang="sv-SE" smtClean="0"/>
              <a:t>2020-09-19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943478-4CFF-4D4C-95A9-228C76B61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212A4F-B40C-4155-A948-6A55985E6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7040F-0823-46E1-8F7D-4AE1B6827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41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754" y="166186"/>
            <a:ext cx="10248900" cy="3291939"/>
          </a:xfrm>
        </p:spPr>
        <p:txBody>
          <a:bodyPr>
            <a:normAutofit fontScale="90000"/>
          </a:bodyPr>
          <a:lstStyle/>
          <a:p>
            <a:r>
              <a:rPr lang="sv-SE" sz="4000" b="1" i="1" dirty="0">
                <a:latin typeface="Arial Narrow" panose="020B0606020202030204" pitchFamily="34" charset="0"/>
              </a:rPr>
              <a:t>                                     Donation genom testamente </a:t>
            </a:r>
            <a:br>
              <a:rPr lang="sv-SE" sz="4000" b="1" i="1" dirty="0">
                <a:latin typeface="Arial Narrow" panose="020B0606020202030204" pitchFamily="34" charset="0"/>
              </a:rPr>
            </a:br>
            <a:r>
              <a:rPr lang="sv-SE" sz="4000" b="1" i="1" dirty="0">
                <a:latin typeface="Arial Narrow" panose="020B0606020202030204" pitchFamily="34" charset="0"/>
              </a:rPr>
              <a:t>                                                         till </a:t>
            </a:r>
            <a:br>
              <a:rPr lang="sv-SE" sz="4000" b="1" i="1" dirty="0">
                <a:latin typeface="Arial Narrow" panose="020B0606020202030204" pitchFamily="34" charset="0"/>
              </a:rPr>
            </a:br>
            <a:r>
              <a:rPr lang="sv-SE" sz="4000" b="1" i="1" dirty="0">
                <a:latin typeface="Arial Narrow" panose="020B0606020202030204" pitchFamily="34" charset="0"/>
              </a:rPr>
              <a:t>                                   Krigsflygskolans Kamratförening </a:t>
            </a:r>
            <a:br>
              <a:rPr lang="sv-SE" sz="4000" b="1" i="1" dirty="0">
                <a:latin typeface="Arial Narrow" panose="020B0606020202030204" pitchFamily="34" charset="0"/>
              </a:rPr>
            </a:br>
            <a:r>
              <a:rPr lang="sv-SE" sz="4000" b="1" i="1" dirty="0">
                <a:latin typeface="Arial Narrow" panose="020B0606020202030204" pitchFamily="34" charset="0"/>
              </a:rPr>
              <a:t>                                                        av</a:t>
            </a:r>
            <a:br>
              <a:rPr lang="sv-SE" sz="4000" b="1" i="1" dirty="0">
                <a:latin typeface="Arial Narrow" panose="020B0606020202030204" pitchFamily="34" charset="0"/>
              </a:rPr>
            </a:br>
            <a:r>
              <a:rPr lang="sv-SE" sz="4000" b="1" i="1" dirty="0">
                <a:latin typeface="Arial Narrow" panose="020B0606020202030204" pitchFamily="34" charset="0"/>
              </a:rPr>
              <a:t>                                 Lennart Larsson (”</a:t>
            </a:r>
            <a:r>
              <a:rPr lang="sv-SE" sz="4000" b="1" i="1" dirty="0" err="1">
                <a:latin typeface="Arial Narrow" panose="020B0606020202030204" pitchFamily="34" charset="0"/>
              </a:rPr>
              <a:t>EtiopienLasse</a:t>
            </a:r>
            <a:r>
              <a:rPr lang="sv-SE" sz="4000" b="1" i="1" dirty="0">
                <a:latin typeface="Arial Narrow" panose="020B0606020202030204" pitchFamily="34" charset="0"/>
              </a:rPr>
              <a:t>”)</a:t>
            </a:r>
            <a:br>
              <a:rPr lang="sv-SE" sz="4000" b="1" i="1" dirty="0">
                <a:latin typeface="Arial Narrow" panose="020B0606020202030204" pitchFamily="34" charset="0"/>
              </a:rPr>
            </a:br>
            <a:r>
              <a:rPr lang="sv-SE" sz="4000" b="1" i="1" dirty="0">
                <a:latin typeface="Arial Narrow" panose="020B0606020202030204" pitchFamily="34" charset="0"/>
              </a:rPr>
              <a:t>                                         1931-04-28 / 2018-11-28</a:t>
            </a:r>
          </a:p>
        </p:txBody>
      </p:sp>
      <p:pic>
        <p:nvPicPr>
          <p:cNvPr id="8" name="Bildobjekt 7" descr="En bild som visar vatten, utomhus, person, himmel&#10;&#10;Beskrivning genererad med mycket hög exakthet">
            <a:extLst>
              <a:ext uri="{FF2B5EF4-FFF2-40B4-BE49-F238E27FC236}">
                <a16:creationId xmlns:a16="http://schemas.microsoft.com/office/drawing/2014/main" id="{76C59D91-4E7B-49FF-86E2-38101541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1" y="3386077"/>
            <a:ext cx="4018696" cy="3010143"/>
          </a:xfrm>
          <a:prstGeom prst="rect">
            <a:avLst/>
          </a:prstGeom>
        </p:spPr>
      </p:pic>
      <p:pic>
        <p:nvPicPr>
          <p:cNvPr id="11" name="Bildobjekt 10" descr="En bild som visar mat, tecken&#10;&#10;Automatiskt genererad beskrivning">
            <a:extLst>
              <a:ext uri="{FF2B5EF4-FFF2-40B4-BE49-F238E27FC236}">
                <a16:creationId xmlns:a16="http://schemas.microsoft.com/office/drawing/2014/main" id="{EABB684C-0F37-48F7-A89C-87081649A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8" y="391675"/>
            <a:ext cx="2356104" cy="2356104"/>
          </a:xfrm>
          <a:prstGeom prst="rect">
            <a:avLst/>
          </a:prstGeom>
        </p:spPr>
      </p:pic>
      <p:pic>
        <p:nvPicPr>
          <p:cNvPr id="13" name="Bildobjekt 12" descr="En bild som visar bänk, stängsel, park, utomhus&#10;&#10;Automatiskt genererad beskrivning">
            <a:extLst>
              <a:ext uri="{FF2B5EF4-FFF2-40B4-BE49-F238E27FC236}">
                <a16:creationId xmlns:a16="http://schemas.microsoft.com/office/drawing/2014/main" id="{78228A7A-4050-41C9-B47F-912432484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5137" y="3663803"/>
            <a:ext cx="3122763" cy="2342072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9EDC642-FEB3-437E-8FF5-14C544DE5B1B}"/>
              </a:ext>
            </a:extLst>
          </p:cNvPr>
          <p:cNvSpPr txBox="1"/>
          <p:nvPr/>
        </p:nvSpPr>
        <p:spPr>
          <a:xfrm>
            <a:off x="4856672" y="3704865"/>
            <a:ext cx="4493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b="1" dirty="0">
                <a:solidFill>
                  <a:srgbClr val="FF0000"/>
                </a:solidFill>
                <a:latin typeface="HelveticaNeueLT Std" panose="020B0604020202020204" pitchFamily="34" charset="0"/>
              </a:rPr>
              <a:t>433 636,20 kr</a:t>
            </a:r>
          </a:p>
        </p:txBody>
      </p:sp>
    </p:spTree>
    <p:extLst>
      <p:ext uri="{BB962C8B-B14F-4D97-AF65-F5344CB8AC3E}">
        <p14:creationId xmlns:p14="http://schemas.microsoft.com/office/powerpoint/2010/main" val="208453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</Words>
  <Application>Microsoft Office PowerPoint</Application>
  <PresentationFormat>Bredbild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HelveticaNeueLT Std</vt:lpstr>
      <vt:lpstr>Office-tema</vt:lpstr>
      <vt:lpstr>                                     Donation genom testamente                                                           till                                     Krigsflygskolans Kamratförening                                                          av                                  Lennart Larsson (”EtiopienLasse”)                                          1931-04-28 / 2018-11-28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Donation från Lennart Larsson, Klippan          1931-04-28 - 2018-11-28</dc:title>
  <dc:creator>Hans Bertil Sinclair</dc:creator>
  <cp:lastModifiedBy>Hans Bertil Sinclair</cp:lastModifiedBy>
  <cp:revision>11</cp:revision>
  <dcterms:created xsi:type="dcterms:W3CDTF">2020-09-19T17:40:37Z</dcterms:created>
  <dcterms:modified xsi:type="dcterms:W3CDTF">2020-09-19T18:57:26Z</dcterms:modified>
</cp:coreProperties>
</file>