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111C-94FF-44F3-826C-498CAAA2AF2F}" type="datetimeFigureOut">
              <a:rPr lang="sv-SE" smtClean="0"/>
              <a:t>2023-01-28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51E-0C11-4D9D-B426-7E3FD7DD48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897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111C-94FF-44F3-826C-498CAAA2AF2F}" type="datetimeFigureOut">
              <a:rPr lang="sv-SE" smtClean="0"/>
              <a:t>2023-01-28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51E-0C11-4D9D-B426-7E3FD7DD48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199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111C-94FF-44F3-826C-498CAAA2AF2F}" type="datetimeFigureOut">
              <a:rPr lang="sv-SE" smtClean="0"/>
              <a:t>2023-01-28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51E-0C11-4D9D-B426-7E3FD7DD48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9710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111C-94FF-44F3-826C-498CAAA2AF2F}" type="datetimeFigureOut">
              <a:rPr lang="sv-SE" smtClean="0"/>
              <a:t>2023-01-28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51E-0C11-4D9D-B426-7E3FD7DD482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1866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111C-94FF-44F3-826C-498CAAA2AF2F}" type="datetimeFigureOut">
              <a:rPr lang="sv-SE" smtClean="0"/>
              <a:t>2023-01-28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51E-0C11-4D9D-B426-7E3FD7DD48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6440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111C-94FF-44F3-826C-498CAAA2AF2F}" type="datetimeFigureOut">
              <a:rPr lang="sv-SE" smtClean="0"/>
              <a:t>2023-01-28</a:t>
            </a:fld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51E-0C11-4D9D-B426-7E3FD7DD48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7610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111C-94FF-44F3-826C-498CAAA2AF2F}" type="datetimeFigureOut">
              <a:rPr lang="sv-SE" smtClean="0"/>
              <a:t>2023-01-28</a:t>
            </a:fld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51E-0C11-4D9D-B426-7E3FD7DD48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4310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111C-94FF-44F3-826C-498CAAA2AF2F}" type="datetimeFigureOut">
              <a:rPr lang="sv-SE" smtClean="0"/>
              <a:t>2023-01-28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51E-0C11-4D9D-B426-7E3FD7DD48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6725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111C-94FF-44F3-826C-498CAAA2AF2F}" type="datetimeFigureOut">
              <a:rPr lang="sv-SE" smtClean="0"/>
              <a:t>2023-01-28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51E-0C11-4D9D-B426-7E3FD7DD48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444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111C-94FF-44F3-826C-498CAAA2AF2F}" type="datetimeFigureOut">
              <a:rPr lang="sv-SE" smtClean="0"/>
              <a:t>2023-01-28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51E-0C11-4D9D-B426-7E3FD7DD48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8775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111C-94FF-44F3-826C-498CAAA2AF2F}" type="datetimeFigureOut">
              <a:rPr lang="sv-SE" smtClean="0"/>
              <a:t>2023-01-28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51E-0C11-4D9D-B426-7E3FD7DD48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756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111C-94FF-44F3-826C-498CAAA2AF2F}" type="datetimeFigureOut">
              <a:rPr lang="sv-SE" smtClean="0"/>
              <a:t>2023-01-28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51E-0C11-4D9D-B426-7E3FD7DD48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19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111C-94FF-44F3-826C-498CAAA2AF2F}" type="datetimeFigureOut">
              <a:rPr lang="sv-SE" smtClean="0"/>
              <a:t>2023-01-28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51E-0C11-4D9D-B426-7E3FD7DD48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567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111C-94FF-44F3-826C-498CAAA2AF2F}" type="datetimeFigureOut">
              <a:rPr lang="sv-SE" smtClean="0"/>
              <a:t>2023-01-28</a:t>
            </a:fld>
            <a:endParaRPr lang="sv-S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51E-0C11-4D9D-B426-7E3FD7DD48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470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111C-94FF-44F3-826C-498CAAA2AF2F}" type="datetimeFigureOut">
              <a:rPr lang="sv-SE" smtClean="0"/>
              <a:t>2023-01-28</a:t>
            </a:fld>
            <a:endParaRPr lang="sv-S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51E-0C11-4D9D-B426-7E3FD7DD48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733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111C-94FF-44F3-826C-498CAAA2AF2F}" type="datetimeFigureOut">
              <a:rPr lang="sv-SE" smtClean="0"/>
              <a:t>2023-01-28</a:t>
            </a:fld>
            <a:endParaRPr lang="sv-S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51E-0C11-4D9D-B426-7E3FD7DD48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481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111C-94FF-44F3-826C-498CAAA2AF2F}" type="datetimeFigureOut">
              <a:rPr lang="sv-SE" smtClean="0"/>
              <a:t>2023-01-28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51E-0C11-4D9D-B426-7E3FD7DD48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799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173111C-94FF-44F3-826C-498CAAA2AF2F}" type="datetimeFigureOut">
              <a:rPr lang="sv-SE" smtClean="0"/>
              <a:t>2023-01-28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C551E-0C11-4D9D-B426-7E3FD7DD48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68856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901014B-0CEA-4F94-92DD-50B26354B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48" y="402604"/>
            <a:ext cx="1141095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sv-SE" altLang="sv-SE" sz="3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  <a:t>Valberedningsförslag vid årsmöte 2023</a:t>
            </a:r>
            <a:endParaRPr lang="sv-SE" altLang="sv-SE" sz="3600" dirty="0">
              <a:solidFill>
                <a:schemeClr val="bg1"/>
              </a:solidFill>
              <a:latin typeface="HelveticaNeueLT Std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sv-SE" altLang="sv-SE" b="1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  <a:t>Val av ordförande </a:t>
            </a:r>
            <a:r>
              <a:rPr kumimoji="0" lang="sv-SE" altLang="sv-SE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  <a:t>(1 år) </a:t>
            </a:r>
            <a:endParaRPr kumimoji="0" lang="sv-SE" altLang="sv-SE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HelveticaNeueLT Std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sv-SE" altLang="sv-SE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  <a:t>Förslag: 				Hans Bertil Sinclair			Omval</a:t>
            </a:r>
            <a:endParaRPr kumimoji="0" lang="sv-SE" altLang="sv-SE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HelveticaNeueLT Std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sv-SE" altLang="sv-SE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sv-SE" altLang="sv-SE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HelveticaNeueLT Std" panose="020B0604020202020204" pitchFamily="34" charset="0"/>
            </a:endParaRPr>
          </a:p>
          <a:p>
            <a:pPr lvl="1" defTabSz="914400"/>
            <a:r>
              <a:rPr kumimoji="0" lang="sv-SE" altLang="sv-SE" b="1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  <a:t>Val av 4 ledamöter </a:t>
            </a:r>
            <a:r>
              <a:rPr lang="sv-SE" altLang="sv-SE" b="1" dirty="0">
                <a:solidFill>
                  <a:schemeClr val="bg1"/>
                </a:solidFill>
                <a:latin typeface="HelveticaNeueLT Std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kumimoji="0" lang="sv-SE" altLang="sv-SE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  <a:t>2 år) </a:t>
            </a:r>
            <a:endParaRPr kumimoji="0" lang="sv-SE" altLang="sv-SE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HelveticaNeueLT Std" panose="020B0604020202020204" pitchFamily="34" charset="0"/>
            </a:endParaRPr>
          </a:p>
          <a:p>
            <a:pPr lvl="0" defTabSz="914400"/>
            <a:r>
              <a:rPr kumimoji="0" lang="sv-SE" altLang="sv-SE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  <a:t>Förslag:				</a:t>
            </a:r>
            <a:r>
              <a:rPr lang="sv-SE" altLang="sv-SE" b="1" dirty="0">
                <a:solidFill>
                  <a:schemeClr val="bg1"/>
                </a:solidFill>
                <a:latin typeface="HelveticaNeueLT Std" panose="020B0604020202020204" pitchFamily="34" charset="0"/>
                <a:ea typeface="Times New Roman" panose="02020603050405020304" pitchFamily="18" charset="0"/>
              </a:rPr>
              <a:t>Lars Görborn</a:t>
            </a:r>
            <a:r>
              <a:rPr kumimoji="0" lang="sv-SE" altLang="sv-SE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  <a:t>				Omval</a:t>
            </a:r>
            <a:endParaRPr kumimoji="0" lang="sv-SE" altLang="sv-SE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HelveticaNeueLT Std" panose="020B0604020202020204" pitchFamily="34" charset="0"/>
            </a:endParaRPr>
          </a:p>
          <a:p>
            <a:pPr lvl="0" defTabSz="914400"/>
            <a:r>
              <a:rPr kumimoji="0" lang="sv-SE" altLang="sv-SE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  <a:t>				</a:t>
            </a:r>
            <a:r>
              <a:rPr lang="sv-SE" altLang="sv-SE" b="1" dirty="0">
                <a:solidFill>
                  <a:schemeClr val="bg1"/>
                </a:solidFill>
                <a:latin typeface="HelveticaNeueLT Std" panose="020B0604020202020204" pitchFamily="34" charset="0"/>
                <a:ea typeface="Times New Roman" panose="02020603050405020304" pitchFamily="18" charset="0"/>
              </a:rPr>
              <a:t>	Jan-Erik Nordh	</a:t>
            </a:r>
            <a:r>
              <a:rPr kumimoji="0" lang="sv-SE" altLang="sv-SE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  <a:t>			Omval</a:t>
            </a:r>
            <a:br>
              <a:rPr kumimoji="0" lang="sv-SE" altLang="sv-SE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</a:br>
            <a:r>
              <a:rPr kumimoji="0" lang="sv-SE" altLang="sv-SE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  <a:t>					</a:t>
            </a:r>
            <a:r>
              <a:rPr lang="sv-SE" altLang="sv-SE" b="1" dirty="0">
                <a:solidFill>
                  <a:schemeClr val="bg1"/>
                </a:solidFill>
                <a:latin typeface="HelveticaNeueLT Std" panose="020B0604020202020204" pitchFamily="34" charset="0"/>
                <a:ea typeface="Times New Roman" panose="02020603050405020304" pitchFamily="18" charset="0"/>
              </a:rPr>
              <a:t> 	Jan Wijkander				Omval	</a:t>
            </a:r>
            <a:br>
              <a:rPr lang="sv-SE" altLang="sv-SE" b="1" dirty="0">
                <a:solidFill>
                  <a:schemeClr val="bg1"/>
                </a:solidFill>
                <a:latin typeface="HelveticaNeueLT Std" panose="020B0604020202020204" pitchFamily="34" charset="0"/>
                <a:ea typeface="Times New Roman" panose="02020603050405020304" pitchFamily="18" charset="0"/>
              </a:rPr>
            </a:br>
            <a:endParaRPr kumimoji="0" lang="sv-SE" altLang="sv-SE" b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HelveticaNeueLT Std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sv-SE" altLang="sv-SE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  <a:t>(Valda till årsmötet 2024)		</a:t>
            </a:r>
            <a:r>
              <a:rPr lang="sv-SE" altLang="sv-SE" b="1" dirty="0">
                <a:solidFill>
                  <a:schemeClr val="bg1"/>
                </a:solidFill>
                <a:latin typeface="HelveticaNeueLT Std" panose="020B0604020202020204" pitchFamily="34" charset="0"/>
                <a:ea typeface="Times New Roman" panose="02020603050405020304" pitchFamily="18" charset="0"/>
              </a:rPr>
              <a:t>Elsebeth Persson	</a:t>
            </a:r>
            <a:endParaRPr kumimoji="0" lang="sv-SE" altLang="sv-SE" b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HelveticaNeueLT Std" panose="020B0604020202020204" pitchFamily="34" charset="0"/>
            </a:endParaRPr>
          </a:p>
          <a:p>
            <a:pPr lvl="0" defTabSz="914400"/>
            <a:r>
              <a:rPr lang="sv-SE" altLang="sv-SE" b="1" dirty="0">
                <a:solidFill>
                  <a:schemeClr val="bg1"/>
                </a:solidFill>
                <a:latin typeface="HelveticaNeueLT Std" panose="020B0604020202020204" pitchFamily="34" charset="0"/>
                <a:ea typeface="Times New Roman" panose="02020603050405020304" pitchFamily="18" charset="0"/>
              </a:rPr>
              <a:t>                                                                	Per Nagy</a:t>
            </a:r>
            <a:endParaRPr lang="sv-SE" altLang="sv-SE" b="1" dirty="0">
              <a:solidFill>
                <a:schemeClr val="bg1"/>
              </a:solidFill>
              <a:latin typeface="HelveticaNeueLT Std" panose="020B0604020202020204" pitchFamily="34" charset="0"/>
            </a:endParaRPr>
          </a:p>
          <a:p>
            <a:pPr lvl="0" defTabSz="914400"/>
            <a:r>
              <a:rPr lang="sv-SE" altLang="sv-SE" b="1" dirty="0">
                <a:solidFill>
                  <a:schemeClr val="bg1"/>
                </a:solidFill>
                <a:latin typeface="HelveticaNeueLT Std" panose="020B0604020202020204" pitchFamily="34" charset="0"/>
                <a:ea typeface="Times New Roman" panose="02020603050405020304" pitchFamily="18" charset="0"/>
              </a:rPr>
              <a:t>                                                                 Arne Svensson</a:t>
            </a:r>
            <a:br>
              <a:rPr lang="sv-SE" altLang="sv-SE" b="1" dirty="0">
                <a:solidFill>
                  <a:schemeClr val="bg1"/>
                </a:solidFill>
                <a:latin typeface="HelveticaNeueLT Std" panose="020B0604020202020204" pitchFamily="34" charset="0"/>
                <a:ea typeface="Times New Roman" panose="02020603050405020304" pitchFamily="18" charset="0"/>
              </a:rPr>
            </a:br>
            <a:r>
              <a:rPr lang="sv-SE" altLang="sv-SE" b="1" dirty="0">
                <a:solidFill>
                  <a:schemeClr val="bg1"/>
                </a:solidFill>
                <a:latin typeface="HelveticaNeueLT Std" panose="020B0604020202020204" pitchFamily="34" charset="0"/>
                <a:ea typeface="Times New Roman" panose="02020603050405020304" pitchFamily="18" charset="0"/>
              </a:rPr>
              <a:t>						Lars Andersson</a:t>
            </a:r>
          </a:p>
          <a:p>
            <a:pPr lvl="1" defTabSz="914400"/>
            <a:r>
              <a:rPr kumimoji="0" lang="sv-SE" altLang="sv-SE" b="1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  <a:t>Val av Revisor </a:t>
            </a:r>
            <a:r>
              <a:rPr kumimoji="0" lang="sv-SE" altLang="sv-SE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  <a:t>		</a:t>
            </a:r>
            <a:endParaRPr kumimoji="0" lang="sv-SE" altLang="sv-SE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HelveticaNeueLT Std" panose="020B0604020202020204" pitchFamily="34" charset="0"/>
            </a:endParaRPr>
          </a:p>
          <a:p>
            <a:pPr lvl="0" defTabSz="914400"/>
            <a:r>
              <a:rPr kumimoji="0" lang="sv-SE" altLang="sv-SE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  <a:t>Förslag: 			              </a:t>
            </a:r>
            <a:r>
              <a:rPr lang="sv-SE" altLang="sv-SE" b="1" dirty="0">
                <a:solidFill>
                  <a:schemeClr val="bg1"/>
                </a:solidFill>
                <a:latin typeface="HelveticaNeueLT Std" panose="020B0604020202020204" pitchFamily="34" charset="0"/>
                <a:ea typeface="Times New Roman" panose="02020603050405020304" pitchFamily="18" charset="0"/>
              </a:rPr>
              <a:t>	Åke Andersson 				Omval</a:t>
            </a:r>
          </a:p>
          <a:p>
            <a:pPr lvl="0" defTabSz="914400"/>
            <a:r>
              <a:rPr lang="sv-SE" altLang="sv-SE" b="1" dirty="0">
                <a:solidFill>
                  <a:schemeClr val="bg1"/>
                </a:solidFill>
                <a:latin typeface="HelveticaNeueLT Std" panose="020B0604020202020204" pitchFamily="34" charset="0"/>
                <a:ea typeface="Times New Roman" panose="02020603050405020304" pitchFamily="18" charset="0"/>
              </a:rPr>
              <a:t>(Vald till årsmötet 2024) 		Johan Petersson		</a:t>
            </a:r>
            <a:r>
              <a:rPr lang="sv-SE" altLang="sv-SE" b="1">
                <a:solidFill>
                  <a:schemeClr val="bg1"/>
                </a:solidFill>
                <a:latin typeface="HelveticaNeueLT Std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kumimoji="0" lang="sv-SE" altLang="sv-SE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  <a:t>				 	</a:t>
            </a:r>
            <a:r>
              <a:rPr lang="sv-SE" altLang="sv-SE" b="1" dirty="0">
                <a:solidFill>
                  <a:schemeClr val="bg1"/>
                </a:solidFill>
                <a:latin typeface="HelveticaNeueLT Std" panose="020B0604020202020204" pitchFamily="34" charset="0"/>
                <a:ea typeface="Times New Roman" panose="02020603050405020304" pitchFamily="18" charset="0"/>
              </a:rPr>
              <a:t>	</a:t>
            </a:r>
          </a:p>
          <a:p>
            <a:pPr lvl="0" defTabSz="914400"/>
            <a:r>
              <a:rPr kumimoji="0" lang="sv-SE" altLang="sv-SE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  <a:t>		</a:t>
            </a:r>
          </a:p>
          <a:p>
            <a:pPr lvl="1" defTabSz="914400"/>
            <a:r>
              <a:rPr kumimoji="0" lang="sv-SE" altLang="sv-SE" b="1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  <a:t>Val av Revisorssuppleant </a:t>
            </a:r>
            <a:endParaRPr kumimoji="0" lang="sv-SE" altLang="sv-SE" b="0" u="sng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HelveticaNeueLT Std" panose="020B0604020202020204" pitchFamily="34" charset="0"/>
            </a:endParaRPr>
          </a:p>
          <a:p>
            <a:pPr lvl="0" defTabSz="914400"/>
            <a:r>
              <a:rPr kumimoji="0" lang="sv-SE" altLang="sv-SE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  <a:t>Förslag:     				</a:t>
            </a:r>
            <a:r>
              <a:rPr lang="sv-SE" altLang="sv-SE" b="1" dirty="0">
                <a:solidFill>
                  <a:schemeClr val="bg1"/>
                </a:solidFill>
                <a:latin typeface="HelveticaNeueLT Std" panose="020B0604020202020204" pitchFamily="34" charset="0"/>
                <a:ea typeface="Times New Roman" panose="02020603050405020304" pitchFamily="18" charset="0"/>
              </a:rPr>
              <a:t>Christer Hallberg </a:t>
            </a:r>
            <a:r>
              <a:rPr kumimoji="0" lang="sv-SE" altLang="sv-SE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  <a:t>			</a:t>
            </a:r>
            <a:r>
              <a:rPr lang="sv-SE" altLang="sv-SE" b="1" dirty="0">
                <a:solidFill>
                  <a:schemeClr val="bg1"/>
                </a:solidFill>
                <a:latin typeface="HelveticaNeueLT Std" panose="020B0604020202020204" pitchFamily="34" charset="0"/>
                <a:ea typeface="Times New Roman" panose="02020603050405020304" pitchFamily="18" charset="0"/>
              </a:rPr>
              <a:t>Omval</a:t>
            </a:r>
            <a:endParaRPr kumimoji="0" lang="sv-SE" altLang="sv-SE" b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HelveticaNeueLT Std" panose="020B0604020202020204" pitchFamily="34" charset="0"/>
              <a:ea typeface="Times New Roman" panose="02020603050405020304" pitchFamily="18" charset="0"/>
            </a:endParaRPr>
          </a:p>
          <a:p>
            <a:pPr lvl="0" defTabSz="914400"/>
            <a:r>
              <a:rPr lang="sv-SE" altLang="sv-SE" b="1" dirty="0">
                <a:solidFill>
                  <a:schemeClr val="bg1"/>
                </a:solidFill>
                <a:latin typeface="HelveticaNeueLT Std" panose="020B0604020202020204" pitchFamily="34" charset="0"/>
                <a:ea typeface="Times New Roman" panose="02020603050405020304" pitchFamily="18" charset="0"/>
              </a:rPr>
              <a:t> (Vald till årsmötet 2024) 		Hans Gustafsson	</a:t>
            </a: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B7121466-A009-43F1-9505-0BB49B0E2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1190" y="8862695"/>
            <a:ext cx="1333500" cy="485775"/>
          </a:xfrm>
          <a:prstGeom prst="curvedDownArrow">
            <a:avLst>
              <a:gd name="adj1" fmla="val 54902"/>
              <a:gd name="adj2" fmla="val 10980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256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id="{81C62F2C-1F16-42A2-BA7E-DDE7D4784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1190" y="8862695"/>
            <a:ext cx="1333500" cy="485775"/>
          </a:xfrm>
          <a:prstGeom prst="curvedDownArrow">
            <a:avLst>
              <a:gd name="adj1" fmla="val 54902"/>
              <a:gd name="adj2" fmla="val 10980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sv-SE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7309E84-AF09-498E-B7A2-3660CAFCE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582069"/>
            <a:ext cx="12388215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3200" b="1" i="0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  <a:t>Val </a:t>
            </a:r>
            <a:r>
              <a:rPr kumimoji="0" lang="sv-SE" altLang="sv-SE" sz="3200" b="1" i="0" u="sng" strike="noStrike" cap="none" normalizeH="0" baseline="0">
                <a:ln>
                  <a:noFill/>
                </a:ln>
                <a:solidFill>
                  <a:srgbClr val="FFFF00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  <a:t>av Valberedning </a:t>
            </a:r>
            <a:endParaRPr kumimoji="0" lang="sv-SE" altLang="sv-SE" sz="3200" b="1" i="0" u="sng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HelveticaNeueLT Std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32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NeueLT Std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kumimoji="0" lang="sv-SE" altLang="sv-S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NeueLT Std" panose="020B0604020202020204" pitchFamily="34" charset="0"/>
                <a:ea typeface="Times New Roman" panose="02020603050405020304" pitchFamily="18" charset="0"/>
              </a:rPr>
            </a:br>
            <a:r>
              <a:rPr kumimoji="0" lang="sv-SE" altLang="sv-S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NeueLT Std" panose="020B0604020202020204"/>
                <a:ea typeface="Times New Roman" panose="02020603050405020304" pitchFamily="18" charset="0"/>
              </a:rPr>
              <a:t>Vald tom årsmötet 2023: </a:t>
            </a:r>
            <a:r>
              <a:rPr lang="sv-SE" altLang="sv-SE" sz="2800" b="1" dirty="0">
                <a:latin typeface="HelveticaNeueLT Std" panose="020B0604020202020204"/>
                <a:ea typeface="Times New Roman" panose="02020603050405020304" pitchFamily="18" charset="0"/>
              </a:rPr>
              <a:t>Lars Johnsson (avgår eller omval)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NeueLT Std" panose="020B0604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altLang="sv-S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NeueLT Std" panose="020B0604020202020204"/>
                <a:ea typeface="Times New Roman" panose="02020603050405020304" pitchFamily="18" charset="0"/>
                <a:cs typeface="Times New Roman" panose="02020603050405020304" pitchFamily="18" charset="0"/>
              </a:rPr>
              <a:t>Vald tom årsmötet 2024: </a:t>
            </a:r>
            <a:r>
              <a:rPr lang="sv-SE" altLang="sv-SE" sz="2800" b="1" dirty="0">
                <a:latin typeface="HelveticaNeueLT Std" panose="020B0604020202020204"/>
                <a:ea typeface="Times New Roman" panose="02020603050405020304" pitchFamily="18" charset="0"/>
              </a:rPr>
              <a:t>Lars Petersson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kumimoji="0" lang="sv-SE" altLang="sv-S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NeueLT Std" panose="020B0604020202020204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altLang="sv-SE" sz="2800" b="1" dirty="0">
                <a:latin typeface="HelveticaNeueLT Std" panose="020B0604020202020204"/>
                <a:ea typeface="Times New Roman" panose="02020603050405020304" pitchFamily="18" charset="0"/>
              </a:rPr>
              <a:t>Vald tom årsmötet 2025: </a:t>
            </a:r>
            <a:r>
              <a:rPr lang="sv-SE" altLang="sv-SE" sz="2800" b="1" dirty="0">
                <a:latin typeface="HelveticaNeueLT Std" panose="020B0604020202020204"/>
                <a:ea typeface="Times New Roman" panose="02020603050405020304" pitchFamily="18" charset="0"/>
                <a:cs typeface="Times New Roman" panose="02020603050405020304" pitchFamily="18" charset="0"/>
              </a:rPr>
              <a:t>Karl-Olof Lööw</a:t>
            </a:r>
            <a:br>
              <a:rPr kumimoji="0" lang="sv-SE" altLang="sv-S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NeueLT Std" panose="020B0604020202020204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sv-SE" altLang="sv-SE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NeueLT Std" panose="020B0604020202020204"/>
            </a:endParaRPr>
          </a:p>
        </p:txBody>
      </p:sp>
      <p:sp>
        <p:nvSpPr>
          <p:cNvPr id="2" name="Pil: nedåtböjd 1">
            <a:extLst>
              <a:ext uri="{FF2B5EF4-FFF2-40B4-BE49-F238E27FC236}">
                <a16:creationId xmlns:a16="http://schemas.microsoft.com/office/drawing/2014/main" id="{7E79078F-9B2D-432A-9CBF-65F059A7D9C6}"/>
              </a:ext>
            </a:extLst>
          </p:cNvPr>
          <p:cNvSpPr/>
          <p:nvPr/>
        </p:nvSpPr>
        <p:spPr>
          <a:xfrm>
            <a:off x="10472257" y="1551961"/>
            <a:ext cx="1719743" cy="306198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264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89</TotalTime>
  <Words>202</Words>
  <Application>Microsoft Office PowerPoint</Application>
  <PresentationFormat>Bredbild</PresentationFormat>
  <Paragraphs>23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HelveticaNeueLT Std</vt:lpstr>
      <vt:lpstr>Wingdings 3</vt:lpstr>
      <vt:lpstr>Jon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Hans Bertil Sinclair</dc:creator>
  <cp:lastModifiedBy>Hans Bertil Sinclair</cp:lastModifiedBy>
  <cp:revision>23</cp:revision>
  <dcterms:created xsi:type="dcterms:W3CDTF">2020-01-21T21:58:19Z</dcterms:created>
  <dcterms:modified xsi:type="dcterms:W3CDTF">2023-01-28T21:16:35Z</dcterms:modified>
</cp:coreProperties>
</file>