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94568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28BBD48-075F-4B33-81C4-539DF00D21AA}" type="datetimeFigureOut">
              <a:rPr lang="sv-SE"/>
              <a:pPr>
                <a:defRPr/>
              </a:pPr>
              <a:t>2014-01-27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6C866A7-D0B2-4DDD-907E-890F783CEED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410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C023C0-E1F2-4AE5-89D5-AB0712045E30}" type="slidenum">
              <a:rPr lang="sv-SE" smtClean="0">
                <a:latin typeface="Arial" charset="0"/>
              </a:rPr>
              <a:pPr/>
              <a:t>1</a:t>
            </a:fld>
            <a:endParaRPr lang="sv-SE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2A4E4-884F-42BC-9AC3-D5291EAA2D5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59C10-C7F3-4D13-87F3-7FA2CF4DB00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C5B3B-C2F8-492D-9584-A1D71990BEB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29598-27C2-4535-B00E-1A42A40B754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579D8-5D10-42A3-B97F-6FB8BC7CB7C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6EC02-2508-45DF-851C-B965D099C68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1FB1C-2994-4F2F-B7BF-286B15BF8C5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F9E0A-7E44-4176-A3E9-70E8EA6E30E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D7034-9048-407D-A120-CF37DC84584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4E343-4AC6-403E-AF17-527C9348C8D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928D3-ADF1-4974-A8BA-C9B9C762584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579024F8-6567-4D1E-8224-D07A933229B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http://www.direktportalen.com/dynaweb/Higkyrkan/docs/ljus-ikon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2195513" y="696913"/>
            <a:ext cx="1982787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sz="2600" b="1">
                <a:latin typeface="Century" pitchFamily="18" charset="0"/>
                <a:cs typeface="Times New Roman" pitchFamily="18" charset="0"/>
              </a:rPr>
              <a:t> </a:t>
            </a:r>
          </a:p>
          <a:p>
            <a:endParaRPr lang="sv-SE" sz="2600" b="1">
              <a:latin typeface="Century" pitchFamily="18" charset="0"/>
              <a:cs typeface="Times New Roman" pitchFamily="18" charset="0"/>
            </a:endParaRPr>
          </a:p>
          <a:p>
            <a:endParaRPr lang="sv-SE" sz="2600" b="1">
              <a:latin typeface="Century" pitchFamily="18" charset="0"/>
              <a:cs typeface="Times New Roman" pitchFamily="18" charset="0"/>
            </a:endParaRPr>
          </a:p>
          <a:p>
            <a:endParaRPr lang="sv-SE" sz="2600" b="1">
              <a:latin typeface="Century" pitchFamily="18" charset="0"/>
              <a:cs typeface="Times New Roman" pitchFamily="18" charset="0"/>
            </a:endParaRPr>
          </a:p>
          <a:p>
            <a:endParaRPr lang="sv-SE" sz="2600" b="1">
              <a:latin typeface="Century" pitchFamily="18" charset="0"/>
              <a:cs typeface="Times New Roman" pitchFamily="18" charset="0"/>
            </a:endParaRPr>
          </a:p>
          <a:p>
            <a:endParaRPr lang="sv-SE" sz="2600" b="1">
              <a:latin typeface="Century" pitchFamily="18" charset="0"/>
              <a:cs typeface="Times New Roman" pitchFamily="18" charset="0"/>
            </a:endParaRPr>
          </a:p>
          <a:p>
            <a:pPr eaLnBrk="0" hangingPunct="0"/>
            <a:r>
              <a:rPr lang="sv-SE" sz="1000" b="1" i="1">
                <a:ea typeface="Times New Roman" pitchFamily="18" charset="0"/>
                <a:cs typeface="Arial" charset="0"/>
              </a:rPr>
              <a:t>   </a:t>
            </a:r>
            <a:endParaRPr lang="sv-SE" sz="900"/>
          </a:p>
          <a:p>
            <a:pPr eaLnBrk="0" hangingPunct="0"/>
            <a:r>
              <a:rPr lang="sv-SE" sz="1000" b="1" i="1">
                <a:cs typeface="Times New Roman" pitchFamily="18" charset="0"/>
              </a:rPr>
              <a:t>                                                   </a:t>
            </a:r>
            <a:endParaRPr lang="sv-SE"/>
          </a:p>
        </p:txBody>
      </p:sp>
      <p:pic>
        <p:nvPicPr>
          <p:cNvPr id="2051" name="Picture 4" descr="Image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395288" y="1052513"/>
            <a:ext cx="1681162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214313" y="4424363"/>
            <a:ext cx="864235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 sz="2600" b="1" i="1">
              <a:latin typeface="Century Schoolbook" pitchFamily="18" charset="0"/>
              <a:ea typeface="Times New Roman" pitchFamily="18" charset="0"/>
              <a:cs typeface="Arial" charset="0"/>
            </a:endParaRPr>
          </a:p>
          <a:p>
            <a:r>
              <a:rPr lang="sv-SE" sz="2600" b="1" i="1">
                <a:latin typeface="Century Schoolbook" pitchFamily="18" charset="0"/>
                <a:ea typeface="Times New Roman" pitchFamily="18" charset="0"/>
                <a:cs typeface="Arial" charset="0"/>
              </a:rPr>
              <a:t>							</a:t>
            </a:r>
            <a:endParaRPr lang="sv-SE" sz="2000" b="1" i="1">
              <a:latin typeface="Century Schoolbook" pitchFamily="18" charset="0"/>
              <a:ea typeface="Times New Roman" pitchFamily="18" charset="0"/>
              <a:cs typeface="Arial" charset="0"/>
            </a:endParaRPr>
          </a:p>
          <a:p>
            <a:pPr eaLnBrk="0" hangingPunct="0"/>
            <a:endParaRPr lang="sv-SE">
              <a:ea typeface="Times New Roman" pitchFamily="18" charset="0"/>
              <a:cs typeface="Arial" charset="0"/>
            </a:endParaRPr>
          </a:p>
        </p:txBody>
      </p:sp>
      <p:sp>
        <p:nvSpPr>
          <p:cNvPr id="2053" name="textruta 6"/>
          <p:cNvSpPr txBox="1">
            <a:spLocks noChangeArrowheads="1"/>
          </p:cNvSpPr>
          <p:nvPr/>
        </p:nvSpPr>
        <p:spPr bwMode="auto">
          <a:xfrm>
            <a:off x="395288" y="3789363"/>
            <a:ext cx="849788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3200" b="1" i="1" dirty="0" smtClean="0">
                <a:latin typeface="Garamond" pitchFamily="18" charset="0"/>
              </a:rPr>
              <a:t>Jan Wernersson 	</a:t>
            </a:r>
            <a:r>
              <a:rPr lang="sv-SE" sz="3200" b="1" i="1" dirty="0" err="1" smtClean="0">
                <a:latin typeface="Garamond" pitchFamily="18" charset="0"/>
              </a:rPr>
              <a:t>Stehag</a:t>
            </a:r>
            <a:r>
              <a:rPr lang="sv-SE" sz="3200" b="1" i="1" dirty="0" smtClean="0">
                <a:latin typeface="Garamond" pitchFamily="18" charset="0"/>
              </a:rPr>
              <a:t> 		590219</a:t>
            </a:r>
          </a:p>
          <a:p>
            <a:r>
              <a:rPr lang="sv-SE" sz="3200" b="1" i="1" dirty="0" smtClean="0">
                <a:latin typeface="Garamond" pitchFamily="18" charset="0"/>
              </a:rPr>
              <a:t>Ingrid Olsson 		Klippan 		430429</a:t>
            </a:r>
          </a:p>
          <a:p>
            <a:r>
              <a:rPr lang="sv-SE" sz="3200" b="1" i="1" dirty="0" smtClean="0">
                <a:latin typeface="Garamond" pitchFamily="18" charset="0"/>
              </a:rPr>
              <a:t>Alf Tronäss 		Ljungbyhed 	240320</a:t>
            </a:r>
          </a:p>
          <a:p>
            <a:r>
              <a:rPr lang="sv-SE" sz="3200" b="1" i="1" dirty="0" smtClean="0">
                <a:latin typeface="Garamond" pitchFamily="18" charset="0"/>
              </a:rPr>
              <a:t>Rolf Olsson 		Helsingborg 	330128</a:t>
            </a:r>
          </a:p>
          <a:p>
            <a:r>
              <a:rPr lang="sv-SE" sz="3200" b="1" i="1" dirty="0" smtClean="0">
                <a:latin typeface="Garamond" pitchFamily="18" charset="0"/>
              </a:rPr>
              <a:t>Jerker Lindstein 	Simrishamn 	221126</a:t>
            </a:r>
            <a:endParaRPr lang="sv-SE" sz="3200" b="1" i="1" dirty="0">
              <a:latin typeface="Garamond" pitchFamily="18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871538"/>
            <a:ext cx="9144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sv-SE" sz="2600" dirty="0">
                <a:cs typeface="Times New Roman" pitchFamily="18" charset="0"/>
              </a:rPr>
              <a:t>			</a:t>
            </a:r>
            <a:r>
              <a:rPr lang="sv-SE" sz="2000" dirty="0">
                <a:cs typeface="Times New Roman" pitchFamily="18" charset="0"/>
              </a:rPr>
              <a:t>Sida vid sida falla de</a:t>
            </a:r>
            <a:endParaRPr lang="sv-SE" sz="2000" dirty="0"/>
          </a:p>
          <a:p>
            <a:pPr eaLnBrk="0" hangingPunct="0"/>
            <a:r>
              <a:rPr lang="sv-SE" sz="2000" dirty="0">
                <a:cs typeface="Times New Roman" pitchFamily="18" charset="0"/>
              </a:rPr>
              <a:t>			Samlas allt fler och fler</a:t>
            </a:r>
            <a:endParaRPr lang="sv-SE" sz="2000" dirty="0"/>
          </a:p>
          <a:p>
            <a:pPr eaLnBrk="0" hangingPunct="0"/>
            <a:r>
              <a:rPr lang="sv-SE" sz="2000" dirty="0">
                <a:cs typeface="Times New Roman" pitchFamily="18" charset="0"/>
              </a:rPr>
              <a:t>			Somliga äro tidigt kallade</a:t>
            </a:r>
            <a:endParaRPr lang="sv-SE" sz="2000" dirty="0"/>
          </a:p>
          <a:p>
            <a:pPr eaLnBrk="0" hangingPunct="0"/>
            <a:r>
              <a:rPr lang="sv-SE" sz="2000" dirty="0">
                <a:cs typeface="Times New Roman" pitchFamily="18" charset="0"/>
              </a:rPr>
              <a:t>			Andra sedan sol gått ner</a:t>
            </a:r>
            <a:endParaRPr lang="sv-SE" sz="2000" dirty="0"/>
          </a:p>
          <a:p>
            <a:pPr eaLnBrk="0" hangingPunct="0"/>
            <a:r>
              <a:rPr lang="sv-SE" sz="2000" dirty="0">
                <a:cs typeface="Times New Roman" pitchFamily="18" charset="0"/>
              </a:rPr>
              <a:t>			Guds frid över dem som falla</a:t>
            </a:r>
            <a:endParaRPr lang="sv-SE" sz="2000" dirty="0"/>
          </a:p>
          <a:p>
            <a:pPr eaLnBrk="0" hangingPunct="0"/>
            <a:r>
              <a:rPr lang="sv-SE" sz="2000" dirty="0">
                <a:cs typeface="Times New Roman" pitchFamily="18" charset="0"/>
              </a:rPr>
              <a:t>			och dela de dödas lott</a:t>
            </a:r>
            <a:endParaRPr lang="sv-SE" sz="2000" dirty="0"/>
          </a:p>
          <a:p>
            <a:pPr eaLnBrk="0" hangingPunct="0"/>
            <a:r>
              <a:rPr lang="sv-SE" sz="2000" dirty="0">
                <a:cs typeface="Times New Roman" pitchFamily="18" charset="0"/>
              </a:rPr>
              <a:t>			Den natten är lugnast av alla</a:t>
            </a:r>
            <a:endParaRPr lang="sv-SE" sz="2000" dirty="0"/>
          </a:p>
          <a:p>
            <a:pPr eaLnBrk="0" hangingPunct="0"/>
            <a:r>
              <a:rPr lang="sv-SE" sz="2000" dirty="0">
                <a:cs typeface="Times New Roman" pitchFamily="18" charset="0"/>
              </a:rPr>
              <a:t>			Den natten sover man gott 	    </a:t>
            </a:r>
            <a:r>
              <a:rPr lang="sv-SE" sz="1400" dirty="0">
                <a:cs typeface="Times New Roman" pitchFamily="18" charset="0"/>
              </a:rPr>
              <a:t>Fritiof Hallström 1996</a:t>
            </a:r>
            <a:endParaRPr lang="sv-SE" sz="1400" dirty="0"/>
          </a:p>
        </p:txBody>
      </p:sp>
      <p:sp>
        <p:nvSpPr>
          <p:cNvPr id="2055" name="Rektangel 6"/>
          <p:cNvSpPr>
            <a:spLocks noChangeArrowheads="1"/>
          </p:cNvSpPr>
          <p:nvPr/>
        </p:nvSpPr>
        <p:spPr bwMode="auto">
          <a:xfrm>
            <a:off x="900113" y="260350"/>
            <a:ext cx="72723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2400" b="1">
                <a:latin typeface="Century Schoolbook" pitchFamily="18" charset="0"/>
                <a:cs typeface="Times New Roman" pitchFamily="18" charset="0"/>
              </a:rPr>
              <a:t>Till minne av bortgångna medlemmar    </a:t>
            </a:r>
            <a:endParaRPr lang="sv-SE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11</Words>
  <Application>Microsoft Office PowerPoint</Application>
  <PresentationFormat>Bildspel på skärmen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Standardformgivning</vt:lpstr>
      <vt:lpstr>Bild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Hans-Bertil Sinclair</dc:creator>
  <cp:lastModifiedBy>Hans-Bertil Sinclair</cp:lastModifiedBy>
  <cp:revision>16</cp:revision>
  <dcterms:created xsi:type="dcterms:W3CDTF">2008-06-27T17:47:18Z</dcterms:created>
  <dcterms:modified xsi:type="dcterms:W3CDTF">2014-01-27T18:50:50Z</dcterms:modified>
</cp:coreProperties>
</file>