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</p:sldIdLst>
  <p:sldSz cx="9144000" cy="6858000" type="screen4x3"/>
  <p:notesSz cx="6858000" cy="1001395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dirty="0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sv-SE" dirty="0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sv-SE" dirty="0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sv-SE" dirty="0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sv-SE" dirty="0"/>
                </a:p>
              </p:txBody>
            </p:sp>
          </p:grpSp>
        </p:grpSp>
      </p:grpSp>
      <p:sp>
        <p:nvSpPr>
          <p:cNvPr id="4614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614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4C6D0-6136-4BA1-A6E7-7071EC11B8F5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E9A62-1D9D-4951-8243-CCC79A02B7E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244DE-36B0-462A-9FF1-79642FF1746E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E207-CEEF-4787-80E7-8E2961686E4A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E01FD-86CB-4FD3-A06D-942F5325FC4E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1B449-8455-44FC-82AA-26B3ED63521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986F6-898B-4DC0-8535-6D6C026D9B3E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3D534-0B24-432F-9AC8-A9CE6432F285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9E2B8-6452-4B4B-81A2-4B1C2AADF01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D7560-09B9-4F95-8E0E-AEBC4887592C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101AD-22F0-4956-AD43-85C0AA436662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v-SE" dirty="0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506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dirty="0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506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6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6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6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6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6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6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6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7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7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7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507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7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7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7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7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7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8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8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8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8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8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8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8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8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8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8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9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9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509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9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9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9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9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9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09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0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0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0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0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0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0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0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0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0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0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511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1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1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1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1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1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sp>
            <p:nvSpPr>
              <p:cNvPr id="4511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51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sv-SE" dirty="0"/>
                </a:p>
              </p:txBody>
            </p:sp>
            <p:sp>
              <p:nvSpPr>
                <p:cNvPr id="451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sv-SE" dirty="0"/>
                </a:p>
              </p:txBody>
            </p:sp>
            <p:sp>
              <p:nvSpPr>
                <p:cNvPr id="451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sv-SE" dirty="0"/>
                </a:p>
              </p:txBody>
            </p:sp>
            <p:sp>
              <p:nvSpPr>
                <p:cNvPr id="4512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sv-SE" dirty="0"/>
                </a:p>
              </p:txBody>
            </p:sp>
          </p:grpSp>
        </p:grpSp>
      </p:grpSp>
      <p:sp>
        <p:nvSpPr>
          <p:cNvPr id="4512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4512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512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4512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4512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7023797-CFAA-4B5A-B3F9-F698F96395CB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42938" y="1143000"/>
            <a:ext cx="7772400" cy="803275"/>
          </a:xfrm>
        </p:spPr>
        <p:txBody>
          <a:bodyPr/>
          <a:lstStyle/>
          <a:p>
            <a:pPr eaLnBrk="1" hangingPunct="1">
              <a:defRPr/>
            </a:pPr>
            <a:r>
              <a:rPr lang="sv-SE" sz="4800" dirty="0" smtClean="0">
                <a:solidFill>
                  <a:srgbClr val="FFFF00"/>
                </a:solidFill>
              </a:rPr>
              <a:t/>
            </a:r>
            <a:br>
              <a:rPr lang="sv-SE" sz="4800" dirty="0" smtClean="0">
                <a:solidFill>
                  <a:srgbClr val="FFFF00"/>
                </a:solidFill>
              </a:rPr>
            </a:br>
            <a:r>
              <a:rPr lang="sv-SE" sz="4800" dirty="0" smtClean="0">
                <a:solidFill>
                  <a:srgbClr val="FFFF00"/>
                </a:solidFill>
              </a:rPr>
              <a:t/>
            </a:r>
            <a:br>
              <a:rPr lang="sv-SE" sz="4800" dirty="0" smtClean="0">
                <a:solidFill>
                  <a:srgbClr val="FFFF00"/>
                </a:solidFill>
              </a:rPr>
            </a:br>
            <a:r>
              <a:rPr lang="sv-SE" sz="4800" dirty="0" smtClean="0">
                <a:solidFill>
                  <a:srgbClr val="FFFF00"/>
                </a:solidFill>
                <a:latin typeface="Broadway" pitchFamily="82" charset="0"/>
              </a:rPr>
              <a:t>Verksamhetsplan 2014</a:t>
            </a:r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251520" y="1989138"/>
            <a:ext cx="8712967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sv-SE" dirty="0">
                <a:solidFill>
                  <a:srgbClr val="FFFF00"/>
                </a:solidFill>
                <a:latin typeface="Broadway" pitchFamily="82" charset="0"/>
              </a:rPr>
              <a:t>Beredskapsmuseet </a:t>
            </a:r>
            <a:r>
              <a:rPr lang="sv-SE" dirty="0" smtClean="0">
                <a:solidFill>
                  <a:srgbClr val="FFFF00"/>
                </a:solidFill>
                <a:latin typeface="Broadway" pitchFamily="82" charset="0"/>
              </a:rPr>
              <a:t>Djuramåsa, Viken</a:t>
            </a:r>
            <a:endParaRPr lang="sv-SE" dirty="0">
              <a:solidFill>
                <a:srgbClr val="FFFF00"/>
              </a:solidFill>
              <a:latin typeface="Broadway" pitchFamily="82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dirty="0" smtClean="0">
                <a:solidFill>
                  <a:srgbClr val="FFFF00"/>
                </a:solidFill>
                <a:latin typeface="Broadway" pitchFamily="82" charset="0"/>
              </a:rPr>
              <a:t>Banmuseet, Ängelholm</a:t>
            </a:r>
            <a:endParaRPr lang="sv-SE" dirty="0">
              <a:solidFill>
                <a:srgbClr val="FFFF00"/>
              </a:solidFill>
              <a:latin typeface="Broadway" pitchFamily="82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dirty="0" smtClean="0">
                <a:solidFill>
                  <a:srgbClr val="FFFF00"/>
                </a:solidFill>
                <a:latin typeface="Broadway" pitchFamily="82" charset="0"/>
              </a:rPr>
              <a:t>Autoseum, Österlens Motor och Teknikmuseum,</a:t>
            </a:r>
            <a:br>
              <a:rPr lang="sv-SE" dirty="0" smtClean="0">
                <a:solidFill>
                  <a:srgbClr val="FFFF00"/>
                </a:solidFill>
                <a:latin typeface="Broadway" pitchFamily="82" charset="0"/>
              </a:rPr>
            </a:br>
            <a:r>
              <a:rPr lang="sv-SE" dirty="0" smtClean="0">
                <a:solidFill>
                  <a:srgbClr val="FFFF00"/>
                </a:solidFill>
                <a:latin typeface="Broadway" pitchFamily="82" charset="0"/>
              </a:rPr>
              <a:t>   Simrishamn (f.d. Skoklosters samlingar)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dirty="0" smtClean="0">
                <a:solidFill>
                  <a:srgbClr val="FFFF00"/>
                </a:solidFill>
                <a:latin typeface="Broadway" pitchFamily="82" charset="0"/>
              </a:rPr>
              <a:t>Österlens Flygmuseum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dirty="0" smtClean="0">
                <a:solidFill>
                  <a:srgbClr val="FFFF00"/>
                </a:solidFill>
                <a:latin typeface="Broadway" pitchFamily="82" charset="0"/>
              </a:rPr>
              <a:t>F17 flygdag </a:t>
            </a:r>
            <a:r>
              <a:rPr lang="sv-SE" dirty="0" smtClean="0">
                <a:solidFill>
                  <a:srgbClr val="FFFF00"/>
                </a:solidFill>
                <a:latin typeface="Broadway" pitchFamily="82" charset="0"/>
              </a:rPr>
              <a:t>1/6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dirty="0" smtClean="0">
                <a:solidFill>
                  <a:srgbClr val="FFFF00"/>
                </a:solidFill>
                <a:latin typeface="Broadway" pitchFamily="82" charset="0"/>
              </a:rPr>
              <a:t>Föredrag om insatserna vid </a:t>
            </a:r>
            <a:r>
              <a:rPr lang="sv-SE" dirty="0" err="1" smtClean="0">
                <a:solidFill>
                  <a:srgbClr val="FFFF00"/>
                </a:solidFill>
                <a:latin typeface="Broadway" pitchFamily="82" charset="0"/>
              </a:rPr>
              <a:t>Kebenekajseolyckan</a:t>
            </a:r>
            <a:endParaRPr lang="sv-SE" dirty="0" smtClean="0">
              <a:solidFill>
                <a:srgbClr val="FFFF00"/>
              </a:solidFill>
              <a:latin typeface="Broadway" pitchFamily="82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b="1" dirty="0" smtClean="0">
                <a:solidFill>
                  <a:srgbClr val="FFFF00"/>
                </a:solidFill>
                <a:latin typeface="Broadway" pitchFamily="82" charset="0"/>
              </a:rPr>
              <a:t>Världsarvet Grimeton Radiostation + Ullared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b="1" dirty="0" smtClean="0">
                <a:solidFill>
                  <a:srgbClr val="FFFF00"/>
                </a:solidFill>
                <a:latin typeface="Broadway" pitchFamily="82" charset="0"/>
              </a:rPr>
              <a:t>Längre studieresa 2-4 dagar</a:t>
            </a:r>
            <a:endParaRPr lang="sv-SE" dirty="0">
              <a:solidFill>
                <a:srgbClr val="FFFF00"/>
              </a:solidFill>
              <a:latin typeface="Broadway" pitchFamily="82" charset="0"/>
            </a:endParaRPr>
          </a:p>
        </p:txBody>
      </p:sp>
      <p:pic>
        <p:nvPicPr>
          <p:cNvPr id="3076" name="Picture 9" descr="F5EMB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8913"/>
            <a:ext cx="809625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ågig">
  <a:themeElements>
    <a:clrScheme name="Vågig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Vågi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ågig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ågig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ågig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ågig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ågig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ågig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ågig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ågig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ågig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206</TotalTime>
  <Words>14</Words>
  <Application>Microsoft Office PowerPoint</Application>
  <PresentationFormat>Bildspel på skärmen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Vågig</vt:lpstr>
      <vt:lpstr>  Verksamhetsplan 2014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Verksamhetsplan 2008 -</dc:title>
  <dc:creator>Hans-Bertil Sinclair</dc:creator>
  <cp:lastModifiedBy>Hans-Bertil Sinclair</cp:lastModifiedBy>
  <cp:revision>15</cp:revision>
  <dcterms:created xsi:type="dcterms:W3CDTF">2008-06-27T18:43:26Z</dcterms:created>
  <dcterms:modified xsi:type="dcterms:W3CDTF">2014-05-12T06:22:59Z</dcterms:modified>
</cp:coreProperties>
</file>